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5" d="100"/>
          <a:sy n="35" d="100"/>
        </p:scale>
        <p:origin x="137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11665-4B3A-919A-5702-988996E07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A6E8DD-5805-1D55-7975-07224EF8C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F28C60-375D-CA9E-0712-ED4889A7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950DCD-DDA7-119C-14C5-AED06D75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05CE4C-9E23-8A98-1DD7-B7383B23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74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131D3-5E6A-9FAA-8FC2-B2E7B01B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315BBA-19F3-1FA0-F09E-207FCFD2E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39FBD9-B020-82B1-1459-66B93E06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0E77F3-C552-B134-AF7C-2A3D0359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92CCDD-EC44-2B0A-2A9E-D13BB63E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55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FDE25D-672C-16D6-F413-736633101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F7F9C3-1792-4281-1F19-B48B4EFE5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AE52A9-C9D8-C24C-EC72-72B6BEBBB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4A6975-B3EC-BF78-7DCD-49FF2524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CC0F7B-BD54-BC22-5761-E712B5F9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50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350B4-E27E-3605-1644-FE71D4E03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E01430-91D5-07A0-DBAE-4EA4719B8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3D446A-B981-0C72-5C0D-E23930D1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F2B6A0-F5D7-0AD8-BDA4-E626FC437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4642BA-A750-0FA6-969C-B1D02E06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76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2D340E-D4AF-384F-A8F0-90D31A6F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9EED47-BC43-3C29-7627-CB72DDA44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5C43CA-5B82-454C-8EF7-C8947CBB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375EA6-C2B8-7F4A-44F7-F0A2BD15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6F799C-2010-E19B-B489-392A6AA1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07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4574B-BC32-968D-6632-6E77E969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399F6C-F23E-EBA8-74ED-EC31DCEEF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39BDE7-25AC-53E0-5DAE-622BC44DD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483645-FF24-210E-44DA-50763093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EFAB05-D579-F757-4B01-DCFEC5E8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F02DD5-6AD6-96EC-0BE2-CE3DE19E2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74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C8920-DD95-C121-7B4A-D8B2BD43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167CC2-B7E4-3304-7E03-1A2DDC599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6C17F5-B9A7-1F08-F07B-13BF74436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C986EE-5441-ABB0-7BB7-9973EC8A4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CDE6E2-1F84-1951-85E9-2C7C2D7F6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A6936D-84DE-0EF3-2891-A18EB193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105281E-C46E-2C55-285E-026B1EF2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EA8AC4A-0CDF-7BCA-12EE-B23117B7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87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BA410-0F3F-DBAB-D0F2-508591F86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C989AA2-8922-FF63-637F-51CBE3EE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189511C-4D50-A4D7-458C-D09226C7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53C61E-2B05-E771-6C57-1AF9D4BF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25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28E4C03-08CD-A7EA-D63E-A5CEB41C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7BE1100-2E1E-4BC0-E96D-8E5FC502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7936E8C-7245-A7BC-4D74-432D4BE0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4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8B92F-616B-5A26-5B5A-AFFB14BD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C30E8B-E119-73E3-25B0-CA4A59E08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26FF4B6-6021-C203-B376-F698C8FB6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3F1ABF-28FC-49A6-EC33-C9F60243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9D90C8-5D27-DD4F-3E52-53ED5998C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095335-C469-D5BD-4B1F-7E657160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03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12FB4-30B3-338D-6F00-50803A69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6FD13C-905C-35D8-32CD-C7466795A9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AC974A-830A-9A00-51F1-8EFBF5692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1AE86A-8D30-DBE1-80E3-2DDD9A64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ABF9A7-C5DA-6596-BDD2-C2142C92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3C45B5-28F0-8B86-13A2-1DA1E0DA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8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4D78BFA-B8B7-58DA-3334-FDFD2C365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A3B56E-A695-0388-F7BD-BC76268F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3CB14A-16AA-39B4-C2C8-65A4AD4CA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FE567-CAD6-4ECC-BF4B-84ECB003327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15F22C-80DD-19AD-1E63-A32AA0769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B5D882-FEF5-660E-3F53-3BFB36308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11C1-FA7D-4275-A398-F7A796413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96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D8F64-60F5-42E3-E248-3786E76FC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9807" y="2124223"/>
            <a:ext cx="9144000" cy="2387600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Título do projeto: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err="1">
                <a:solidFill>
                  <a:schemeClr val="bg1"/>
                </a:solidFill>
              </a:rPr>
              <a:t>lorem</a:t>
            </a:r>
            <a:r>
              <a:rPr lang="pt-BR" b="1" dirty="0">
                <a:solidFill>
                  <a:schemeClr val="bg1"/>
                </a:solidFill>
              </a:rPr>
              <a:t> ipsum </a:t>
            </a:r>
            <a:r>
              <a:rPr lang="pt-BR" b="1" dirty="0" err="1">
                <a:solidFill>
                  <a:schemeClr val="bg1"/>
                </a:solidFill>
              </a:rPr>
              <a:t>lorem</a:t>
            </a:r>
            <a:r>
              <a:rPr lang="pt-BR" b="1" dirty="0">
                <a:solidFill>
                  <a:schemeClr val="bg1"/>
                </a:solidFill>
              </a:rPr>
              <a:t> ipsum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DCD8BB-36EF-B165-D807-660BC734A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53929"/>
            <a:ext cx="9144000" cy="734329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Município: </a:t>
            </a:r>
            <a:r>
              <a:rPr lang="pt-BR" sz="40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</a:t>
            </a:r>
            <a:r>
              <a:rPr lang="pt-BR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ipsum </a:t>
            </a:r>
            <a:r>
              <a:rPr lang="pt-BR" sz="40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</a:t>
            </a:r>
            <a:r>
              <a:rPr lang="pt-BR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ipsum</a:t>
            </a:r>
          </a:p>
        </p:txBody>
      </p:sp>
      <p:pic>
        <p:nvPicPr>
          <p:cNvPr id="7" name="Imagem 6" descr="Texto&#10;&#10;Descrição gerada automaticamente com confiança média">
            <a:extLst>
              <a:ext uri="{FF2B5EF4-FFF2-40B4-BE49-F238E27FC236}">
                <a16:creationId xmlns:a16="http://schemas.microsoft.com/office/drawing/2014/main" id="{A66A14BE-5892-6B48-93E1-F6726C8842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83"/>
          <a:stretch/>
        </p:blipFill>
        <p:spPr>
          <a:xfrm>
            <a:off x="0" y="0"/>
            <a:ext cx="12223615" cy="1885072"/>
          </a:xfrm>
          <a:prstGeom prst="rect">
            <a:avLst/>
          </a:prstGeom>
        </p:spPr>
      </p:pic>
      <p:sp>
        <p:nvSpPr>
          <p:cNvPr id="12" name="Subtítulo 2">
            <a:extLst>
              <a:ext uri="{FF2B5EF4-FFF2-40B4-BE49-F238E27FC236}">
                <a16:creationId xmlns:a16="http://schemas.microsoft.com/office/drawing/2014/main" id="{CED75EEC-3F2A-B750-D733-C0E42536E7F8}"/>
              </a:ext>
            </a:extLst>
          </p:cNvPr>
          <p:cNvSpPr txBox="1">
            <a:spLocks/>
          </p:cNvSpPr>
          <p:nvPr/>
        </p:nvSpPr>
        <p:spPr>
          <a:xfrm>
            <a:off x="1539807" y="4577772"/>
            <a:ext cx="9144000" cy="734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solidFill>
                  <a:schemeClr val="bg1"/>
                </a:solidFill>
              </a:rPr>
              <a:t>Autores: </a:t>
            </a:r>
            <a:r>
              <a:rPr lang="pt-BR" sz="2000" dirty="0" err="1">
                <a:solidFill>
                  <a:schemeClr val="bg1"/>
                </a:solidFill>
              </a:rPr>
              <a:t>lorem</a:t>
            </a:r>
            <a:r>
              <a:rPr lang="pt-BR" sz="2000" dirty="0">
                <a:solidFill>
                  <a:schemeClr val="bg1"/>
                </a:solidFill>
              </a:rPr>
              <a:t> ipsum, </a:t>
            </a:r>
            <a:r>
              <a:rPr lang="pt-BR" sz="2000" dirty="0" err="1">
                <a:solidFill>
                  <a:schemeClr val="bg1"/>
                </a:solidFill>
              </a:rPr>
              <a:t>lorel</a:t>
            </a:r>
            <a:r>
              <a:rPr lang="pt-BR" sz="2000" dirty="0">
                <a:solidFill>
                  <a:schemeClr val="bg1"/>
                </a:solidFill>
              </a:rPr>
              <a:t> ipsum, </a:t>
            </a:r>
            <a:r>
              <a:rPr lang="pt-BR" sz="2000" dirty="0" err="1">
                <a:solidFill>
                  <a:schemeClr val="bg1"/>
                </a:solidFill>
              </a:rPr>
              <a:t>lorem</a:t>
            </a:r>
            <a:r>
              <a:rPr lang="pt-BR" sz="2000" dirty="0">
                <a:solidFill>
                  <a:schemeClr val="bg1"/>
                </a:solidFill>
              </a:rPr>
              <a:t> ipsum</a:t>
            </a:r>
          </a:p>
        </p:txBody>
      </p:sp>
    </p:spTree>
    <p:extLst>
      <p:ext uri="{BB962C8B-B14F-4D97-AF65-F5344CB8AC3E}">
        <p14:creationId xmlns:p14="http://schemas.microsoft.com/office/powerpoint/2010/main" val="52171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0A65583-7542-046E-F39C-93B9BF48641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53ECA-3A70-E5CD-082A-9D44AE32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2"/>
                </a:solidFill>
              </a:rPr>
              <a:t>Introdução</a:t>
            </a:r>
          </a:p>
        </p:txBody>
      </p:sp>
      <p:pic>
        <p:nvPicPr>
          <p:cNvPr id="12" name="Espaço Reservado para Conteúdo 1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568E90C-0C86-4823-EC9E-A507DE95B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245" y="183602"/>
            <a:ext cx="2985655" cy="958358"/>
          </a:xfrm>
        </p:spPr>
      </p:pic>
    </p:spTree>
    <p:extLst>
      <p:ext uri="{BB962C8B-B14F-4D97-AF65-F5344CB8AC3E}">
        <p14:creationId xmlns:p14="http://schemas.microsoft.com/office/powerpoint/2010/main" val="45557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0A65583-7542-046E-F39C-93B9BF48641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53ECA-3A70-E5CD-082A-9D44AE32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2"/>
                </a:solidFill>
              </a:rPr>
              <a:t>Objetivo geral do projeto</a:t>
            </a:r>
          </a:p>
        </p:txBody>
      </p:sp>
      <p:pic>
        <p:nvPicPr>
          <p:cNvPr id="12" name="Espaço Reservado para Conteúdo 1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568E90C-0C86-4823-EC9E-A507DE95B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245" y="183602"/>
            <a:ext cx="2985655" cy="958358"/>
          </a:xfrm>
        </p:spPr>
      </p:pic>
    </p:spTree>
    <p:extLst>
      <p:ext uri="{BB962C8B-B14F-4D97-AF65-F5344CB8AC3E}">
        <p14:creationId xmlns:p14="http://schemas.microsoft.com/office/powerpoint/2010/main" val="163334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0A65583-7542-046E-F39C-93B9BF48641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53ECA-3A70-E5CD-082A-9D44AE32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2"/>
                </a:solidFill>
              </a:rPr>
              <a:t>Objetivos específicos</a:t>
            </a:r>
          </a:p>
        </p:txBody>
      </p:sp>
      <p:pic>
        <p:nvPicPr>
          <p:cNvPr id="12" name="Espaço Reservado para Conteúdo 1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568E90C-0C86-4823-EC9E-A507DE95B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245" y="183602"/>
            <a:ext cx="2985655" cy="958358"/>
          </a:xfrm>
        </p:spPr>
      </p:pic>
    </p:spTree>
    <p:extLst>
      <p:ext uri="{BB962C8B-B14F-4D97-AF65-F5344CB8AC3E}">
        <p14:creationId xmlns:p14="http://schemas.microsoft.com/office/powerpoint/2010/main" val="349603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0A65583-7542-046E-F39C-93B9BF48641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53ECA-3A70-E5CD-082A-9D44AE32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2"/>
                </a:solidFill>
              </a:rPr>
              <a:t>Justificativa</a:t>
            </a:r>
          </a:p>
        </p:txBody>
      </p:sp>
      <p:pic>
        <p:nvPicPr>
          <p:cNvPr id="12" name="Espaço Reservado para Conteúdo 1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568E90C-0C86-4823-EC9E-A507DE95B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245" y="183602"/>
            <a:ext cx="2985655" cy="958358"/>
          </a:xfrm>
        </p:spPr>
      </p:pic>
    </p:spTree>
    <p:extLst>
      <p:ext uri="{BB962C8B-B14F-4D97-AF65-F5344CB8AC3E}">
        <p14:creationId xmlns:p14="http://schemas.microsoft.com/office/powerpoint/2010/main" val="215688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0A65583-7542-046E-F39C-93B9BF48641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53ECA-3A70-E5CD-082A-9D44AE32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2"/>
                </a:solidFill>
              </a:rPr>
              <a:t>Metodologia</a:t>
            </a:r>
          </a:p>
        </p:txBody>
      </p:sp>
      <p:pic>
        <p:nvPicPr>
          <p:cNvPr id="12" name="Espaço Reservado para Conteúdo 1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568E90C-0C86-4823-EC9E-A507DE95B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245" y="183602"/>
            <a:ext cx="2985655" cy="958358"/>
          </a:xfrm>
        </p:spPr>
      </p:pic>
    </p:spTree>
    <p:extLst>
      <p:ext uri="{BB962C8B-B14F-4D97-AF65-F5344CB8AC3E}">
        <p14:creationId xmlns:p14="http://schemas.microsoft.com/office/powerpoint/2010/main" val="341041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0A65583-7542-046E-F39C-93B9BF48641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53ECA-3A70-E5CD-082A-9D44AE32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2"/>
                </a:solidFill>
              </a:rPr>
              <a:t>Resultados</a:t>
            </a:r>
          </a:p>
        </p:txBody>
      </p:sp>
      <p:pic>
        <p:nvPicPr>
          <p:cNvPr id="12" name="Espaço Reservado para Conteúdo 1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568E90C-0C86-4823-EC9E-A507DE95B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245" y="183602"/>
            <a:ext cx="2985655" cy="958358"/>
          </a:xfrm>
        </p:spPr>
      </p:pic>
    </p:spTree>
    <p:extLst>
      <p:ext uri="{BB962C8B-B14F-4D97-AF65-F5344CB8AC3E}">
        <p14:creationId xmlns:p14="http://schemas.microsoft.com/office/powerpoint/2010/main" val="428783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0A65583-7542-046E-F39C-93B9BF48641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53ECA-3A70-E5CD-082A-9D44AE32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2"/>
                </a:solidFill>
              </a:rPr>
              <a:t>Conclusões</a:t>
            </a:r>
          </a:p>
        </p:txBody>
      </p:sp>
      <p:pic>
        <p:nvPicPr>
          <p:cNvPr id="12" name="Espaço Reservado para Conteúdo 1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568E90C-0C86-4823-EC9E-A507DE95B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245" y="183602"/>
            <a:ext cx="2985655" cy="958358"/>
          </a:xfrm>
        </p:spPr>
      </p:pic>
    </p:spTree>
    <p:extLst>
      <p:ext uri="{BB962C8B-B14F-4D97-AF65-F5344CB8AC3E}">
        <p14:creationId xmlns:p14="http://schemas.microsoft.com/office/powerpoint/2010/main" val="161216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0A65583-7542-046E-F39C-93B9BF48641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53ECA-3A70-E5CD-082A-9D44AE32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2"/>
                </a:solidFill>
              </a:rPr>
              <a:t>Referências</a:t>
            </a:r>
          </a:p>
        </p:txBody>
      </p:sp>
      <p:pic>
        <p:nvPicPr>
          <p:cNvPr id="12" name="Espaço Reservado para Conteúdo 1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568E90C-0C86-4823-EC9E-A507DE95B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245" y="183602"/>
            <a:ext cx="2985655" cy="958358"/>
          </a:xfrm>
        </p:spPr>
      </p:pic>
    </p:spTree>
    <p:extLst>
      <p:ext uri="{BB962C8B-B14F-4D97-AF65-F5344CB8AC3E}">
        <p14:creationId xmlns:p14="http://schemas.microsoft.com/office/powerpoint/2010/main" val="1143490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Título do projeto: lorem ipsum lorem ipsum</vt:lpstr>
      <vt:lpstr>Introdução</vt:lpstr>
      <vt:lpstr>Objetivo geral do projeto</vt:lpstr>
      <vt:lpstr>Objetivos específicos</vt:lpstr>
      <vt:lpstr>Justificativa</vt:lpstr>
      <vt:lpstr>Metodologia</vt:lpstr>
      <vt:lpstr>Resultados</vt:lpstr>
      <vt:lpstr>Conclusões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projeto: lorem ipsum lorem ipsum</dc:title>
  <dc:creator>Isis Macedo</dc:creator>
  <cp:lastModifiedBy>Isis Macedo</cp:lastModifiedBy>
  <cp:revision>2</cp:revision>
  <dcterms:created xsi:type="dcterms:W3CDTF">2023-08-03T17:12:59Z</dcterms:created>
  <dcterms:modified xsi:type="dcterms:W3CDTF">2023-08-03T18:14:54Z</dcterms:modified>
</cp:coreProperties>
</file>